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2" d="100"/>
          <a:sy n="92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3F597-D5B3-4AD4-BF57-09223EF74C29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991AE-DC55-43F8-B090-53304C3E7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272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3F597-D5B3-4AD4-BF57-09223EF74C29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991AE-DC55-43F8-B090-53304C3E7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140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3F597-D5B3-4AD4-BF57-09223EF74C29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991AE-DC55-43F8-B090-53304C3E7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551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3F597-D5B3-4AD4-BF57-09223EF74C29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991AE-DC55-43F8-B090-53304C3E7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853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3F597-D5B3-4AD4-BF57-09223EF74C29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991AE-DC55-43F8-B090-53304C3E7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730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3F597-D5B3-4AD4-BF57-09223EF74C29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991AE-DC55-43F8-B090-53304C3E7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078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3F597-D5B3-4AD4-BF57-09223EF74C29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991AE-DC55-43F8-B090-53304C3E7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594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3F597-D5B3-4AD4-BF57-09223EF74C29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991AE-DC55-43F8-B090-53304C3E7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813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3F597-D5B3-4AD4-BF57-09223EF74C29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991AE-DC55-43F8-B090-53304C3E7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885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3F597-D5B3-4AD4-BF57-09223EF74C29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991AE-DC55-43F8-B090-53304C3E7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617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3F597-D5B3-4AD4-BF57-09223EF74C29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991AE-DC55-43F8-B090-53304C3E7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249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33F597-D5B3-4AD4-BF57-09223EF74C29}" type="datetimeFigureOut">
              <a:rPr lang="en-US" smtClean="0"/>
              <a:t>6/20/2019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0991AE-DC55-43F8-B090-53304C3E7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30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401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3309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847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0368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5546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2341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0898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9017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1489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4217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237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5240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4326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6405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1933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632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30480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495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335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79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259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696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501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0273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EMC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Kumar, Sathish</dc:creator>
  <cp:lastModifiedBy>Kumar, Sathish</cp:lastModifiedBy>
  <cp:revision>2</cp:revision>
  <dcterms:created xsi:type="dcterms:W3CDTF">2019-06-20T07:26:38Z</dcterms:created>
  <dcterms:modified xsi:type="dcterms:W3CDTF">2019-06-20T07:29:15Z</dcterms:modified>
</cp:coreProperties>
</file>

<file path=docProps/thumbnail.jpeg>
</file>